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66" r:id="rId4"/>
    <p:sldId id="257" r:id="rId5"/>
    <p:sldId id="258" r:id="rId6"/>
    <p:sldId id="259" r:id="rId7"/>
    <p:sldId id="268" r:id="rId8"/>
    <p:sldId id="273" r:id="rId9"/>
    <p:sldId id="272" r:id="rId10"/>
    <p:sldId id="256" r:id="rId11"/>
    <p:sldId id="263" r:id="rId12"/>
    <p:sldId id="275" r:id="rId13"/>
    <p:sldId id="276" r:id="rId14"/>
    <p:sldId id="270" r:id="rId15"/>
    <p:sldId id="261" r:id="rId16"/>
    <p:sldId id="262" r:id="rId17"/>
    <p:sldId id="260" r:id="rId18"/>
    <p:sldId id="267" r:id="rId19"/>
    <p:sldId id="269" r:id="rId20"/>
    <p:sldId id="279" r:id="rId21"/>
    <p:sldId id="278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1" autoAdjust="0"/>
    <p:restoredTop sz="94683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2732A-3442-4F7E-B528-757EFE04C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CFE5B-5429-4E41-8604-0CD6542F30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FE5B-DF32-4186-B844-78F6A3B737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FC925F-D29C-479B-B68A-E425F407BA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70740B-9AD6-4903-9810-5FCAF686CB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E3A34F-4CC7-4887-9215-B8DDB3271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C304F9-6946-4C7C-80EB-B4A4F640F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52F4C9-F89F-4CF6-9169-A8345DCB0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972E3-808B-47A5-B70E-9F3E2614C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7220F-4932-4633-91EC-951738F7A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ECBB4-3CA5-4335-A471-BFD39E950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0B65-C278-4AAA-95A5-794DBE8DB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F0139-4FD9-4475-A5DF-7CDD0B752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9243-9F6B-4C59-B548-A9799FF9CC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F93E-0A31-4396-A732-6B470B09E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46C4-1763-496E-B040-6EDD22A82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5325CF-0004-4F05-8F4D-B805BBDF77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G:\&#1086;&#1088;&#1080;&#1075;&#1072;&#1084;&#1080;%20&#1082;%20&#1091;&#1088;&#1086;&#1082;&#1091;\&#1103;&#1087;&#1086;&#1085;&#1089;&#1082;&#1080;&#1081;%20&#1078;&#1091;&#1088;&#1072;&#1074;&#1083;&#1080;&#1082;%20(&#1087;&#1077;&#1089;&#1085;&#1103;)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6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4;&#1088;&#1080;&#1075;&#1072;&#1084;&#1080;%20-%20&#1051;&#1077;&#1090;&#1072;&#1102;&#1097;&#1080;&#1081;%20&#1078;&#1091;&#1088;&#1072;&#1074;&#1083;&#1080;&#1082;_(360p).fl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697663" cy="1095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2058" name="Picture 10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406794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92088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697663" cy="1095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Моделирование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изделий в технике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оригами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5" name="Picture 17" descr="Здесь отображается фотография, которую вы выбрал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3896">
            <a:off x="2555875" y="1412875"/>
            <a:ext cx="4392613" cy="421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7704138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ккккккк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50720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4452008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35743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642918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Водяная </a:t>
            </a:r>
            <a:r>
              <a:rPr lang="ru-RU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бомбочка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715016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катамаран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607220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Цель урока :</a:t>
            </a:r>
            <a:endParaRPr lang="ru-RU" sz="4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88840"/>
            <a:ext cx="7704138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познакомиться с новой базовой формой оригами</a:t>
            </a:r>
          </a:p>
          <a:p>
            <a:pPr>
              <a:buFont typeface="Arial" charset="0"/>
              <a:buChar char="•"/>
            </a:pPr>
            <a:endParaRPr lang="ru-RU" sz="4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научиться складывать фигуру из данной формы</a:t>
            </a:r>
          </a:p>
          <a:p>
            <a:pPr>
              <a:buFontTx/>
              <a:buNone/>
            </a:pP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7704138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ккккккк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50720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4452008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35743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642918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Водяная </a:t>
            </a:r>
            <a:r>
              <a:rPr lang="ru-RU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бомбочка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715016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катамаран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6072206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птица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5" name="Picture 3" descr="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450373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691680" y="0"/>
            <a:ext cx="5832648" cy="65527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Длинноногий, длинношеий,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Длинноклювый, телом серый,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Бродит по болотам грязным,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Ловит в них лягушек разных.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67240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Журавлик (изображение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636912"/>
            <a:ext cx="439248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3887788" cy="930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388296" cy="21875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Садако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Сасаки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( г.Хиросима, Япония)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8164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3708400" y="476250"/>
            <a:ext cx="4392613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625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107504" y="5085184"/>
            <a:ext cx="9217024" cy="189954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Монумент «Детский памятник Миру»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60648"/>
            <a:ext cx="7429552" cy="545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японский журавлик (песн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1619250" y="5589588"/>
            <a:ext cx="367188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708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1800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64704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/>
          <p:cNvPicPr>
            <a:picLocks noGr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764704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764704"/>
            <a:ext cx="2324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861048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67744" y="116632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Условные обозначения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35699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вогнуть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292494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выгнуть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422108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Сгиб долина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78904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Сгиб гора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6237312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Перегиб (долиной и горой)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428604"/>
            <a:ext cx="9072626" cy="642939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Работай старательно.</a:t>
            </a:r>
          </a:p>
          <a:p>
            <a:pPr>
              <a:buNone/>
            </a:pPr>
            <a:endParaRPr lang="ru-RU" sz="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Складывай на столе.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Линию сгиба проводи аккуратно и с нажимом.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Всегда держи фигурку так, как держит её учитель.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5) Хочешь спросить – подними руку, не выкрикивай.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6) Сделал правильно сам – помоги соседу.</a:t>
            </a:r>
            <a:endParaRPr lang="ru-RU" sz="800" b="1" i="1" u="sng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sz="3000" b="1" i="1" u="sng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7) После работы убери за собой весь мусор.</a:t>
            </a:r>
          </a:p>
          <a:p>
            <a:pPr>
              <a:buNone/>
            </a:pP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 descr="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897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Журавль</a:t>
            </a:r>
          </a:p>
        </p:txBody>
      </p:sp>
      <p:pic>
        <p:nvPicPr>
          <p:cNvPr id="7" name="Picture 4" descr="Журавлик (изображение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4075" y="4221163"/>
            <a:ext cx="3209925" cy="263683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15121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052736"/>
            <a:ext cx="1296144" cy="16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052736"/>
            <a:ext cx="1440160" cy="16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052736"/>
            <a:ext cx="1419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052736"/>
            <a:ext cx="1368152" cy="150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924944"/>
            <a:ext cx="1512168" cy="155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2924944"/>
            <a:ext cx="13791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2924944"/>
            <a:ext cx="1351153" cy="16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2924944"/>
            <a:ext cx="13157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2924944"/>
            <a:ext cx="1539428" cy="15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4797152"/>
            <a:ext cx="1820131" cy="194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697663" cy="1095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2058" name="Picture 10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3905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7" descr="Здесь отображается фотография, которую вы выбрали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3896">
            <a:off x="4915206" y="2865994"/>
            <a:ext cx="4392613" cy="421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43"/>
          <p:cNvPicPr>
            <a:picLocks noChangeAspect="1" noChangeArrowheads="1"/>
          </p:cNvPicPr>
          <p:nvPr/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1500166" y="2500306"/>
            <a:ext cx="6286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action="ppaction://hlinkfile"/>
              </a:rPr>
              <a:t>Летающий журавлик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936" y="34747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0936" y="329184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sz="1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476672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Цель урока :</a:t>
            </a:r>
            <a:endParaRPr lang="ru-RU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7544" y="1628800"/>
            <a:ext cx="7416824" cy="352839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познакомиться с новой базовой формой оригами</a:t>
            </a:r>
          </a:p>
          <a:p>
            <a:pPr>
              <a:buFont typeface="Arial" charset="0"/>
              <a:buChar char="•"/>
            </a:pPr>
            <a:endParaRPr lang="ru-RU" sz="4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научиться складывать фигуру из данной формы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188640"/>
            <a:ext cx="9144000" cy="6858000"/>
          </a:xfrm>
          <a:noFill/>
          <a:ln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1043608" y="1772816"/>
          <a:ext cx="6841132" cy="375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780"/>
                <a:gridCol w="1152128"/>
                <a:gridCol w="936104"/>
                <a:gridCol w="1080120"/>
              </a:tblGrid>
              <a:tr h="55930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Знания,умения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               Оценка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Почти хорошо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Хорошо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Отлично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248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ahoma" pitchFamily="34" charset="0"/>
                          <a:cs typeface="Tahoma" pitchFamily="34" charset="0"/>
                        </a:rPr>
                        <a:t>Я различаю:</a:t>
                      </a:r>
                    </a:p>
                    <a:p>
                      <a:r>
                        <a:rPr lang="ru-RU" sz="1800" b="0" dirty="0" smtClean="0">
                          <a:latin typeface="Tahoma" pitchFamily="34" charset="0"/>
                          <a:cs typeface="Tahoma" pitchFamily="34" charset="0"/>
                        </a:rPr>
                        <a:t>базовые формы оригами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00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Я понял: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алгоритм складывания формы»Птица»</a:t>
                      </a:r>
                    </a:p>
                    <a:p>
                      <a:endParaRPr lang="ru-RU" sz="1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00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ahoma" pitchFamily="34" charset="0"/>
                          <a:cs typeface="Tahoma" pitchFamily="34" charset="0"/>
                        </a:rPr>
                        <a:t>Я научился:</a:t>
                      </a:r>
                    </a:p>
                    <a:p>
                      <a:r>
                        <a:rPr lang="ru-RU" sz="1800" b="0" dirty="0" smtClean="0">
                          <a:latin typeface="Tahoma" pitchFamily="34" charset="0"/>
                          <a:cs typeface="Tahoma" pitchFamily="34" charset="0"/>
                        </a:rPr>
                        <a:t>складывать из базовой формы «Птица»</a:t>
                      </a:r>
                      <a:r>
                        <a:rPr lang="ru-RU" sz="1800" b="0" baseline="0" dirty="0" smtClean="0"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ru-RU" sz="1800" b="0" dirty="0" smtClean="0">
                          <a:latin typeface="Tahoma" pitchFamily="34" charset="0"/>
                          <a:cs typeface="Tahoma" pitchFamily="34" charset="0"/>
                        </a:rPr>
                        <a:t>модель «Журавлик»</a:t>
                      </a:r>
                    </a:p>
                    <a:p>
                      <a:endParaRPr lang="ru-RU" sz="18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0936" y="34747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0936" y="329184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sz="1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476672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Лист самооценки</a:t>
            </a: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857232"/>
            <a:ext cx="7931150" cy="5505450"/>
          </a:xfrm>
        </p:spPr>
        <p:txBody>
          <a:bodyPr/>
          <a:lstStyle/>
          <a:p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1" y="3214686"/>
            <a:ext cx="404812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Оригами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это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искусство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бумажной пластики, родившееся в Японии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4643437" cy="10747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История оригами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3204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765175"/>
            <a:ext cx="4321175" cy="5329238"/>
          </a:xfrm>
        </p:spPr>
        <p:txBody>
          <a:bodyPr/>
          <a:lstStyle/>
          <a:p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8" name="Picture 12" descr="ge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85728"/>
            <a:ext cx="4064000" cy="4392613"/>
          </a:xfrm>
          <a:noFill/>
          <a:ln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057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24000" contrast="-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692150"/>
            <a:ext cx="4897437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32" name="Picture 12" descr="bi_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3671888" cy="2652713"/>
          </a:xfrm>
          <a:noFill/>
          <a:ln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429000"/>
            <a:ext cx="4211960" cy="30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171" y="214290"/>
            <a:ext cx="519782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29066"/>
            <a:ext cx="321471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38163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56084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010"/>
            <a:ext cx="2708920" cy="361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645024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63938"/>
            <a:ext cx="4125416" cy="30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204</Words>
  <Application>Microsoft Office PowerPoint</Application>
  <PresentationFormat>Экран (4:3)</PresentationFormat>
  <Paragraphs>57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Цель урока 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FuckYouBill</cp:lastModifiedBy>
  <cp:revision>47</cp:revision>
  <dcterms:created xsi:type="dcterms:W3CDTF">2007-03-27T23:20:52Z</dcterms:created>
  <dcterms:modified xsi:type="dcterms:W3CDTF">2013-03-14T06:54:43Z</dcterms:modified>
</cp:coreProperties>
</file>